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290E55-463E-4C0A-B4FD-EDFDA08342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F0000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9AF7BC1-3F0D-4A31-AD72-EB5A2F2EF5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F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083862-4D8F-4F5F-B6A8-8B7A9A95E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11/03/2018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C5EDDD-5969-4507-81AF-A82586871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95C031-170C-4335-A64E-3A98D3DC6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031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AFDE52-AC24-4C00-ADC7-123074962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2781BBD-E14C-4977-A413-F7E2E58B8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089665-B6AD-4409-AC1B-AD4FB5ADF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11/03/2018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8A92E9-314F-4616-A4A0-3A852110B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769036-BE0C-482D-BCA8-61B0C88F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748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D8BC09C-16E6-42EB-B135-520E8B3552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0557836-4CEF-40A8-8046-31032D51D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9D5DD4-A750-41E7-AE80-5557B270A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11/03/2018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9352B0D-996E-454F-8C07-79DB63EF4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67E6CE9-9CF0-41B0-8F8C-4090F2EF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0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0B8F60-B657-4081-9363-84EA54CFB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5069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405B7F-9D8B-4770-B116-54879C193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28148A-7A1D-424B-A20C-064DD8D09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11/03/2018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ADB80B-6431-45DE-9821-45AAAC020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67F373-F8FD-4899-A1BA-67B6EEA58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1508125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9E7199A-AB4B-403C-A04F-DD224636A1D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A84D84F1-A888-4341-B177-8FED670B0DAF}"/>
              </a:ext>
            </a:extLst>
          </p:cNvPr>
          <p:cNvSpPr/>
          <p:nvPr userDrawn="1"/>
        </p:nvSpPr>
        <p:spPr>
          <a:xfrm>
            <a:off x="838200" y="1550194"/>
            <a:ext cx="11353800" cy="2754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88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58B20E-855D-47C5-BD9D-D75051AAF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E27076-B93F-4BDF-B431-1EDCF0E3D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CF8333-D2F5-4FD9-8005-1884E9481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11/03/2018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460111-FF93-4FD0-8A73-42E842119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BCCC49-0539-44C4-A41F-85F824B5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927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8B2E4F-DB44-4D6E-8747-40F74F7EC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7A32C2-B220-4456-8B68-5A09655D86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099EBB-B97A-4587-AB75-1A596FD91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F1EB11C-AF1D-4A10-846B-0DC9D5D35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11/03/2018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F16F652-E3DD-41A0-A61D-A7FF5A859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EA446A9-8F00-4722-B802-6552896DB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4071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4DC4EC-E87E-447D-BBC4-B21D3CB43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32556C7-BD8F-43CD-B706-CC0DB1437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8B4D3DF-4120-4F5B-8901-EC7F6EB4EE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4E33B34-6C21-4E63-B6B2-D025BEAC48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EDB4076-53A1-4DBF-987F-9CD5DFB591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E892E98-EE43-4003-B754-74CF57118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11/03/2018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A409763-5768-4FFF-AB5C-72552203B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E007C5C-456C-4F03-B06A-310BAF7C9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416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9A180D-B5FD-48B1-86AD-51F763788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3639788-14E3-413C-BB95-03D3E7BA5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11/03/2018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8402D73-BCF8-4E0D-A560-AD8E58ED6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91FDAB7-E00E-4AC2-B60B-2748A8814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28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475E28D-42D3-4971-A899-B2A4B479B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11/03/2018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0E54261-3E62-47B2-859D-D2F6CDE1D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64AF50A-3B01-4B88-A991-687136ED4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7064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8E5CCD-95F6-47FE-9B95-6BFFEA489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681208-2684-4C4A-AC1D-47200DC23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42907E1-781E-4B1A-B1D9-B1BD83DFC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96B55AB-41A9-4C19-87B7-B973A3FE6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11/03/2018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6D2CA79-B87C-4AE4-A8DF-3B6C05799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574E61A-FE00-48BA-A970-8DE0519E2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8907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134474F-7D90-4290-9538-34175EC7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66975EB-14EE-4950-977E-240140E7A3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2C2A8C6-DB10-424C-B391-4E070732EE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A571C8B-1CC0-466B-A5B3-46D5C441E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2492-5308-4CA1-A018-77EE5AFBAA0B}" type="datetimeFigureOut">
              <a:rPr lang="it-IT" smtClean="0"/>
              <a:t>11/03/2018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4418F1A-1C38-40F9-83B1-9B1097C88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CACD15C-A006-45A2-BCC6-4F90A41D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5570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C71869D-F4FC-47B2-A61B-B9B8F409E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2A6533-BF5F-4404-B01B-7B5517871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CA4354-6500-4059-8A89-2B998C3B2C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E2492-5308-4CA1-A018-77EE5AFBAA0B}" type="datetimeFigureOut">
              <a:rPr lang="it-IT" smtClean="0"/>
              <a:t>11/03/2018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9E0141-2C3D-46FD-9F6B-15838D3004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0BF410-98F1-4463-8D34-EB4B6257C6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7199A-AB4B-403C-A04F-DD224636A1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637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4C213-CDE0-4867-958F-94BE94ED9F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Sviluppo di un programma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8D1A290-14EB-4477-A52F-BBFF2268D9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8267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7CB482-0020-4A8D-A54C-81A902F30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Compilatore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E843D7-B46F-42D3-9785-47DA1907F9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Effettua un’analisi sintattica e segnala eventuali errori</a:t>
            </a:r>
          </a:p>
          <a:p>
            <a:r>
              <a:rPr lang="it-IT" dirty="0"/>
              <a:t>Produce un altro file contenente il </a:t>
            </a:r>
            <a:r>
              <a:rPr lang="it-IT" i="1" dirty="0">
                <a:solidFill>
                  <a:srgbClr val="FF0000"/>
                </a:solidFill>
              </a:rPr>
              <a:t>codice oggetto</a:t>
            </a:r>
            <a:r>
              <a:rPr lang="it-IT" dirty="0"/>
              <a:t>: programma tradotto in binario</a:t>
            </a:r>
          </a:p>
        </p:txBody>
      </p:sp>
    </p:spTree>
    <p:extLst>
      <p:ext uri="{BB962C8B-B14F-4D97-AF65-F5344CB8AC3E}">
        <p14:creationId xmlns:p14="http://schemas.microsoft.com/office/powerpoint/2010/main" val="1296287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316BD68C-B165-4137-8186-2C4C170C3C80}"/>
              </a:ext>
            </a:extLst>
          </p:cNvPr>
          <p:cNvSpPr/>
          <p:nvPr/>
        </p:nvSpPr>
        <p:spPr>
          <a:xfrm>
            <a:off x="838200" y="2835275"/>
            <a:ext cx="4562475" cy="4736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F444F90-BC97-43DB-A8F5-CF34091C3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Sviluppo di un programma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869705-532B-4549-8F81-2742B8AC1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Scrittura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Traduzione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Collegamento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Esecuzione</a:t>
            </a:r>
          </a:p>
        </p:txBody>
      </p:sp>
    </p:spTree>
    <p:extLst>
      <p:ext uri="{BB962C8B-B14F-4D97-AF65-F5344CB8AC3E}">
        <p14:creationId xmlns:p14="http://schemas.microsoft.com/office/powerpoint/2010/main" val="105368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F149D1F-9509-4C98-87DE-2E4A7AA32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Collegamento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E970F9-926C-4C51-A016-1B592389E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Terza fase</a:t>
            </a:r>
          </a:p>
          <a:p>
            <a:pPr marL="0" indent="0">
              <a:buNone/>
            </a:pPr>
            <a:r>
              <a:rPr lang="it-IT" dirty="0"/>
              <a:t>Effettuare il collegamento con le librerie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Come?</a:t>
            </a:r>
          </a:p>
          <a:p>
            <a:pPr marL="0" indent="0">
              <a:buNone/>
            </a:pPr>
            <a:r>
              <a:rPr lang="it-IT" dirty="0"/>
              <a:t>Usando il </a:t>
            </a:r>
            <a:r>
              <a:rPr lang="it-IT" i="1" dirty="0"/>
              <a:t>collegatore o </a:t>
            </a:r>
            <a:r>
              <a:rPr lang="it-IT" i="1" dirty="0" err="1"/>
              <a:t>linker</a:t>
            </a:r>
            <a:endParaRPr lang="it-IT" i="1" dirty="0"/>
          </a:p>
          <a:p>
            <a:pPr marL="0" indent="0">
              <a:buNone/>
            </a:pPr>
            <a:r>
              <a:rPr lang="it-IT" dirty="0"/>
              <a:t>Produce un altro file detto </a:t>
            </a:r>
            <a:r>
              <a:rPr lang="it-IT" dirty="0">
                <a:solidFill>
                  <a:srgbClr val="FF0000"/>
                </a:solidFill>
              </a:rPr>
              <a:t>eseguibile</a:t>
            </a:r>
          </a:p>
        </p:txBody>
      </p:sp>
    </p:spTree>
    <p:extLst>
      <p:ext uri="{BB962C8B-B14F-4D97-AF65-F5344CB8AC3E}">
        <p14:creationId xmlns:p14="http://schemas.microsoft.com/office/powerpoint/2010/main" val="578464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40A143-B077-4B69-9562-1389507B5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Comando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6B396BD-B7D2-4800-8B53-6AE511262A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Digitare il comando:</a:t>
            </a:r>
          </a:p>
          <a:p>
            <a:pPr marL="457200" lvl="1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primo.c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-o primo.exe</a:t>
            </a:r>
          </a:p>
          <a:p>
            <a:pPr marL="457200" lvl="1" indent="0">
              <a:buNone/>
            </a:pP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dirty="0"/>
              <a:t>Prima, però:</a:t>
            </a:r>
          </a:p>
          <a:p>
            <a:pPr marL="0" indent="0">
              <a:buNone/>
            </a:pP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C:\Users\asus&gt;cd C:\cygwin64\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Salviamo il file in C:\cygwin64\</a:t>
            </a:r>
          </a:p>
          <a:p>
            <a:pPr marL="514350" indent="-514350">
              <a:buFont typeface="+mj-lt"/>
              <a:buAutoNum type="arabicPeriod"/>
            </a:pP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7770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637CE1-8743-4577-8E48-B63645DED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Più in dettaglio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D92E6E-38AB-4490-94DB-AAB7FC6EA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primo.c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-o primo.exe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Effettua la compilazione ed il collegamento</a:t>
            </a:r>
          </a:p>
          <a:p>
            <a:pPr marL="0" indent="0">
              <a:buNone/>
            </a:pPr>
            <a:r>
              <a:rPr lang="it-IT" dirty="0"/>
              <a:t>Alternativa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primo.c</a:t>
            </a: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it-IT" dirty="0"/>
              <a:t>Il codice eseguibile è adesso nel file </a:t>
            </a:r>
            <a:r>
              <a:rPr lang="it-IT" dirty="0">
                <a:solidFill>
                  <a:srgbClr val="FF0000"/>
                </a:solidFill>
              </a:rPr>
              <a:t>a.exe </a:t>
            </a:r>
          </a:p>
          <a:p>
            <a:pPr marL="0" indent="0">
              <a:buNone/>
            </a:pPr>
            <a:r>
              <a:rPr lang="it-IT" dirty="0"/>
              <a:t>Se successivamente viene eseguita la compilazione di un altro programma, il nuovo codice rimpiazzerà il primo a.exe, per cui è bene usare l’opzione </a:t>
            </a:r>
            <a:r>
              <a:rPr lang="it-IT" dirty="0">
                <a:solidFill>
                  <a:srgbClr val="FF0000"/>
                </a:solidFill>
              </a:rPr>
              <a:t>–o</a:t>
            </a:r>
            <a:r>
              <a:rPr lang="it-IT" dirty="0"/>
              <a:t> che permette di specificare il nome del file </a:t>
            </a: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8660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316BD68C-B165-4137-8186-2C4C170C3C80}"/>
              </a:ext>
            </a:extLst>
          </p:cNvPr>
          <p:cNvSpPr/>
          <p:nvPr/>
        </p:nvSpPr>
        <p:spPr>
          <a:xfrm>
            <a:off x="838200" y="3302000"/>
            <a:ext cx="4562475" cy="4736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F444F90-BC97-43DB-A8F5-CF34091C3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Sviluppo di un programma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869705-532B-4549-8F81-2742B8AC1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Scrittura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Traduzione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Collegamento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Esecuzione</a:t>
            </a:r>
          </a:p>
        </p:txBody>
      </p:sp>
    </p:spTree>
    <p:extLst>
      <p:ext uri="{BB962C8B-B14F-4D97-AF65-F5344CB8AC3E}">
        <p14:creationId xmlns:p14="http://schemas.microsoft.com/office/powerpoint/2010/main" val="3487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36048E-A4D4-4331-A635-E73AAC591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Esecuzione di un programma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B1CE39-60A9-4847-9DF2-1C04BE783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Quarta fase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Una volta che un programma è in forma eseguibile, può essere trasferito dal file in cui risiede (memoria secondaria) in memoria centrale ed essere quindi eseguito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Come?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Usando il </a:t>
            </a:r>
            <a:r>
              <a:rPr lang="it-IT" i="1" dirty="0">
                <a:solidFill>
                  <a:srgbClr val="FF0000"/>
                </a:solidFill>
              </a:rPr>
              <a:t>caricatore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o </a:t>
            </a:r>
            <a:r>
              <a:rPr lang="it-IT" i="1" dirty="0" err="1">
                <a:solidFill>
                  <a:srgbClr val="FF0000"/>
                </a:solidFill>
              </a:rPr>
              <a:t>loader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7589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60968E-BBF1-42F1-A6D5-C36E4B767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Esecuzione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862C55-D850-43D1-B439-FFC315769D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primo.exe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MinGW</a:t>
            </a: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it-IT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./primo.exe </a:t>
            </a:r>
            <a:r>
              <a:rPr lang="it-IT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CygWin</a:t>
            </a:r>
            <a:endParaRPr lang="it-IT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124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2424F808-292A-4ABD-9DA8-6A3FC1F2FC4B}"/>
              </a:ext>
            </a:extLst>
          </p:cNvPr>
          <p:cNvSpPr/>
          <p:nvPr/>
        </p:nvSpPr>
        <p:spPr>
          <a:xfrm>
            <a:off x="1771650" y="2886075"/>
            <a:ext cx="981075" cy="4286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CE6EBE0-CD38-42C1-BAF2-BE1016952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Trova l’errore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A7CF33-061E-4B85-8595-C4A610B96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457200" lvl="1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("Ciao, mondo.\n"); 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078080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EF1905-BEA2-4E3D-B552-5CFBE08D1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Trova l’errore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49D4B2-9EC0-4D25-AF12-D63F1B299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("Ciao, mondo.\n")</a:t>
            </a:r>
            <a:r>
              <a:rPr lang="it-IT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12161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4EE720-25B5-4C1A-81C1-022B81B56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Sviluppo di un programma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19C8FC9-7E76-4FED-A267-38B094F134EE}"/>
              </a:ext>
            </a:extLst>
          </p:cNvPr>
          <p:cNvSpPr txBox="1"/>
          <p:nvPr/>
        </p:nvSpPr>
        <p:spPr>
          <a:xfrm>
            <a:off x="1571348" y="2112885"/>
            <a:ext cx="2885242" cy="116955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it-IT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r>
              <a:rPr lang="it-I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r>
              <a:rPr lang="it-I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it-IT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Ciao,mondo</a:t>
            </a:r>
            <a:r>
              <a:rPr lang="it-I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.\n");</a:t>
            </a:r>
          </a:p>
          <a:p>
            <a:r>
              <a:rPr lang="it-IT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DC8FC-1035-40A3-A16B-252556E5F738}"/>
              </a:ext>
            </a:extLst>
          </p:cNvPr>
          <p:cNvSpPr txBox="1"/>
          <p:nvPr/>
        </p:nvSpPr>
        <p:spPr>
          <a:xfrm>
            <a:off x="1608338" y="4000500"/>
            <a:ext cx="2885242" cy="36933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01000011110101000000011</a:t>
            </a: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1D4D569A-AE33-495A-AA9A-03A8D75FA35E}"/>
              </a:ext>
            </a:extLst>
          </p:cNvPr>
          <p:cNvSpPr/>
          <p:nvPr/>
        </p:nvSpPr>
        <p:spPr>
          <a:xfrm>
            <a:off x="2838681" y="3533775"/>
            <a:ext cx="424556" cy="3113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0FC6E07F-914A-42CA-B792-88178BFAF528}"/>
              </a:ext>
            </a:extLst>
          </p:cNvPr>
          <p:cNvSpPr/>
          <p:nvPr/>
        </p:nvSpPr>
        <p:spPr>
          <a:xfrm>
            <a:off x="2905125" y="4705350"/>
            <a:ext cx="374434" cy="285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Elemento grafico 8" descr="Monitor">
            <a:extLst>
              <a:ext uri="{FF2B5EF4-FFF2-40B4-BE49-F238E27FC236}">
                <a16:creationId xmlns:a16="http://schemas.microsoft.com/office/drawing/2014/main" id="{541D7685-F23E-41E8-B6ED-DC05501EA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18940" y="4882505"/>
            <a:ext cx="2346803" cy="2346803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9D5DD824-27A7-488E-8054-B942DC5A08CF}"/>
              </a:ext>
            </a:extLst>
          </p:cNvPr>
          <p:cNvSpPr txBox="1"/>
          <p:nvPr/>
        </p:nvSpPr>
        <p:spPr>
          <a:xfrm>
            <a:off x="2347404" y="5503773"/>
            <a:ext cx="1505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Ciao, mondo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379B89CC-A18E-4B16-8DDD-450D84222DFD}"/>
              </a:ext>
            </a:extLst>
          </p:cNvPr>
          <p:cNvSpPr txBox="1"/>
          <p:nvPr/>
        </p:nvSpPr>
        <p:spPr>
          <a:xfrm>
            <a:off x="5193437" y="2441359"/>
            <a:ext cx="254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Codice sorgente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7B1EF7A-F484-48EC-98A9-6FBAF39355AC}"/>
              </a:ext>
            </a:extLst>
          </p:cNvPr>
          <p:cNvSpPr txBox="1"/>
          <p:nvPr/>
        </p:nvSpPr>
        <p:spPr>
          <a:xfrm>
            <a:off x="5132776" y="4000500"/>
            <a:ext cx="254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Codice eseguibile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0487E77E-587F-42EB-9F8F-583627C0CDA6}"/>
              </a:ext>
            </a:extLst>
          </p:cNvPr>
          <p:cNvSpPr txBox="1"/>
          <p:nvPr/>
        </p:nvSpPr>
        <p:spPr>
          <a:xfrm>
            <a:off x="3462291" y="3533775"/>
            <a:ext cx="3098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Compilazione + collegamento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DA89EAAB-4D92-4FF9-8852-AB60F839273B}"/>
              </a:ext>
            </a:extLst>
          </p:cNvPr>
          <p:cNvSpPr txBox="1"/>
          <p:nvPr/>
        </p:nvSpPr>
        <p:spPr>
          <a:xfrm>
            <a:off x="3454893" y="4621768"/>
            <a:ext cx="3098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1"/>
                </a:solidFill>
              </a:rPr>
              <a:t>esecuzione</a:t>
            </a:r>
          </a:p>
        </p:txBody>
      </p:sp>
    </p:spTree>
    <p:extLst>
      <p:ext uri="{BB962C8B-B14F-4D97-AF65-F5344CB8AC3E}">
        <p14:creationId xmlns:p14="http://schemas.microsoft.com/office/powerpoint/2010/main" val="25495877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C45C048E-558B-4ED2-8066-F9177AA117AE}"/>
              </a:ext>
            </a:extLst>
          </p:cNvPr>
          <p:cNvSpPr/>
          <p:nvPr/>
        </p:nvSpPr>
        <p:spPr>
          <a:xfrm>
            <a:off x="639192" y="2299317"/>
            <a:ext cx="1775534" cy="49714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81CF871-4DE5-4E23-A1FC-5B70E52A8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Trova l’errore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8DF13E-C242-41B3-81D2-B58EAA2429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it-IT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("Ciao, mondo.\n"); </a:t>
            </a:r>
          </a:p>
          <a:p>
            <a:pPr marL="0" indent="0">
              <a:buNone/>
            </a:pPr>
            <a:r>
              <a:rPr lang="it-IT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445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75640D-A493-4923-A4C3-77754AE7C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E15B22-6025-454C-B747-A5888933A8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27175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Avete scritto ed eseguito il vostro primo programma. Non siete più un semplice </a:t>
            </a:r>
            <a:r>
              <a:rPr lang="it-IT" dirty="0" err="1"/>
              <a:t>pestabottoni</a:t>
            </a:r>
            <a:r>
              <a:rPr lang="it-IT" dirty="0"/>
              <a:t> che si spaccia per competente di informatica. Benvenuti nel club dei programmatori, ma non datevi troppe arie… </a:t>
            </a:r>
          </a:p>
        </p:txBody>
      </p:sp>
      <p:pic>
        <p:nvPicPr>
          <p:cNvPr id="1026" name="Picture 2" descr="Risultati immagini per sheldon cooper">
            <a:extLst>
              <a:ext uri="{FF2B5EF4-FFF2-40B4-BE49-F238E27FC236}">
                <a16:creationId xmlns:a16="http://schemas.microsoft.com/office/drawing/2014/main" id="{5B1B13DB-CC36-4031-997F-C30FFB31D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1850" y="3171825"/>
            <a:ext cx="6191250" cy="348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638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316BD68C-B165-4137-8186-2C4C170C3C80}"/>
              </a:ext>
            </a:extLst>
          </p:cNvPr>
          <p:cNvSpPr/>
          <p:nvPr/>
        </p:nvSpPr>
        <p:spPr>
          <a:xfrm>
            <a:off x="838200" y="1825625"/>
            <a:ext cx="4562475" cy="4736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F444F90-BC97-43DB-A8F5-CF34091C3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Sviluppo di un programma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869705-532B-4549-8F81-2742B8AC1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Scrittura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Traduzione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Collegamento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Esecuzione</a:t>
            </a:r>
          </a:p>
        </p:txBody>
      </p:sp>
    </p:spTree>
    <p:extLst>
      <p:ext uri="{BB962C8B-B14F-4D97-AF65-F5344CB8AC3E}">
        <p14:creationId xmlns:p14="http://schemas.microsoft.com/office/powerpoint/2010/main" val="893397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AE462F-7489-4E8D-B4BD-801EBB3FC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Scrittura di un programma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E8E4C27-4880-4BE1-A09F-A168646E86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Prima fase</a:t>
            </a:r>
          </a:p>
          <a:p>
            <a:r>
              <a:rPr lang="it-IT" dirty="0"/>
              <a:t>Scrittura di un programma su un file detto </a:t>
            </a:r>
            <a:r>
              <a:rPr lang="it-IT" dirty="0">
                <a:solidFill>
                  <a:srgbClr val="FF0000"/>
                </a:solidFill>
              </a:rPr>
              <a:t>file sorgente</a:t>
            </a:r>
            <a:r>
              <a:rPr lang="it-IT" dirty="0"/>
              <a:t>, residente sulla memoria secondaria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b="1" dirty="0"/>
              <a:t>Come?</a:t>
            </a:r>
          </a:p>
          <a:p>
            <a:endParaRPr lang="it-IT" dirty="0"/>
          </a:p>
          <a:p>
            <a:r>
              <a:rPr lang="it-IT" dirty="0"/>
              <a:t>Usando un </a:t>
            </a:r>
            <a:r>
              <a:rPr lang="it-IT" dirty="0">
                <a:solidFill>
                  <a:srgbClr val="FF0000"/>
                </a:solidFill>
              </a:rPr>
              <a:t>editor</a:t>
            </a:r>
          </a:p>
        </p:txBody>
      </p:sp>
    </p:spTree>
    <p:extLst>
      <p:ext uri="{BB962C8B-B14F-4D97-AF65-F5344CB8AC3E}">
        <p14:creationId xmlns:p14="http://schemas.microsoft.com/office/powerpoint/2010/main" val="3404744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2D6AB60-C3CF-420E-BD67-8C7EFEA28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Editor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081735-C275-4B60-AE1B-E0645E2B62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gestisce i vari caratteri battuti da tastiera e produce un file di caratteri</a:t>
            </a:r>
          </a:p>
          <a:p>
            <a:r>
              <a:rPr lang="it-IT" dirty="0"/>
              <a:t>consente di effettuare immissione di nuove porzioni di programma </a:t>
            </a:r>
          </a:p>
          <a:p>
            <a:r>
              <a:rPr lang="it-IT" dirty="0"/>
              <a:t>consente di effettuare correzioni 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Nota </a:t>
            </a:r>
          </a:p>
          <a:p>
            <a:pPr marL="0" indent="0">
              <a:buNone/>
            </a:pPr>
            <a:r>
              <a:rPr lang="it-IT" dirty="0"/>
              <a:t>estensione del file deve essere .c </a:t>
            </a:r>
          </a:p>
          <a:p>
            <a:pPr marL="0" indent="0">
              <a:buNone/>
            </a:pPr>
            <a:r>
              <a:rPr lang="it-IT" dirty="0"/>
              <a:t>Esempio: </a:t>
            </a:r>
            <a:r>
              <a:rPr lang="it-IT" dirty="0" err="1"/>
              <a:t>primo.c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34633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F79AA8-A96B-42BE-BE52-A6528A65B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897DBE-1BAE-46E5-A402-A9AE072BF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con un po’ di pazienza, battetevi il primo programmino. In caso di errori, tornate indietro con il tasto BACKSPACE (freccia a sin.) e correggete.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Usate INVIO per andare a capo.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Le parentesi graffe (non presenti sulla tastiera italiana che state utilizzando) si ottengono: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{ -&gt; </a:t>
            </a:r>
            <a:r>
              <a:rPr lang="it-IT" dirty="0" err="1"/>
              <a:t>Ctrl</a:t>
            </a:r>
            <a:r>
              <a:rPr lang="it-IT" dirty="0"/>
              <a:t> + Alt + Shift + tasto dove compare [ </a:t>
            </a:r>
          </a:p>
          <a:p>
            <a:pPr marL="0" indent="0">
              <a:buNone/>
            </a:pPr>
            <a:r>
              <a:rPr lang="it-IT" dirty="0"/>
              <a:t>} -&gt; </a:t>
            </a:r>
            <a:r>
              <a:rPr lang="it-IT" dirty="0" err="1"/>
              <a:t>Ctrl</a:t>
            </a:r>
            <a:r>
              <a:rPr lang="it-IT" dirty="0"/>
              <a:t> + Alt + Shift + tasto dove compare ]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Notate anche che via via che battete il programma i colori cambiano, perché l’editor riconosce i comandi del linguaggio C. </a:t>
            </a:r>
          </a:p>
        </p:txBody>
      </p:sp>
    </p:spTree>
    <p:extLst>
      <p:ext uri="{BB962C8B-B14F-4D97-AF65-F5344CB8AC3E}">
        <p14:creationId xmlns:p14="http://schemas.microsoft.com/office/powerpoint/2010/main" val="2252938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7D19D1-ABBD-48FF-967A-E6C1C89F4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73F954-775A-4870-9296-E48D6A2E3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 </a:t>
            </a: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 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Ciao,mondo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.\n");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0;</a:t>
            </a:r>
          </a:p>
          <a:p>
            <a:pPr marL="0" indent="0">
              <a:buNone/>
            </a:pPr>
            <a:r>
              <a:rPr lang="it-IT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Aprire </a:t>
            </a:r>
            <a:r>
              <a:rPr lang="it-IT" dirty="0" err="1"/>
              <a:t>notepad</a:t>
            </a:r>
            <a:endParaRPr lang="it-IT" dirty="0"/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Salvare: </a:t>
            </a:r>
            <a:r>
              <a:rPr lang="it-IT" dirty="0" err="1"/>
              <a:t>programma.c</a:t>
            </a:r>
            <a:endParaRPr lang="it-IT" dirty="0"/>
          </a:p>
          <a:p>
            <a:endParaRPr lang="it-IT" dirty="0"/>
          </a:p>
          <a:p>
            <a:r>
              <a:rPr lang="it-IT" dirty="0"/>
              <a:t>Alt + 123: { </a:t>
            </a:r>
          </a:p>
          <a:p>
            <a:r>
              <a:rPr lang="it-IT" dirty="0"/>
              <a:t>Alt + 125: } </a:t>
            </a:r>
          </a:p>
        </p:txBody>
      </p:sp>
    </p:spTree>
    <p:extLst>
      <p:ext uri="{BB962C8B-B14F-4D97-AF65-F5344CB8AC3E}">
        <p14:creationId xmlns:p14="http://schemas.microsoft.com/office/powerpoint/2010/main" val="2470243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316BD68C-B165-4137-8186-2C4C170C3C80}"/>
              </a:ext>
            </a:extLst>
          </p:cNvPr>
          <p:cNvSpPr/>
          <p:nvPr/>
        </p:nvSpPr>
        <p:spPr>
          <a:xfrm>
            <a:off x="838200" y="2301875"/>
            <a:ext cx="4562475" cy="4736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F444F90-BC97-43DB-A8F5-CF34091C3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Sviluppo di un programma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869705-532B-4549-8F81-2742B8AC1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Scrittura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Traduzione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Collegamento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Esecuzione</a:t>
            </a:r>
          </a:p>
        </p:txBody>
      </p:sp>
    </p:spTree>
    <p:extLst>
      <p:ext uri="{BB962C8B-B14F-4D97-AF65-F5344CB8AC3E}">
        <p14:creationId xmlns:p14="http://schemas.microsoft.com/office/powerpoint/2010/main" val="229746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106DD7-A0E1-4DEE-9F66-22B2B4026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Traduzione di un programma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7364F4-E0BD-4DAF-A9F9-F5F62B146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Seconda fase</a:t>
            </a:r>
          </a:p>
          <a:p>
            <a:pPr marL="0" indent="0">
              <a:buNone/>
            </a:pPr>
            <a:r>
              <a:rPr lang="it-IT" dirty="0"/>
              <a:t>Tradurre un programma scritto in C in linguaggio macchina.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Come?</a:t>
            </a:r>
          </a:p>
          <a:p>
            <a:pPr marL="0" indent="0">
              <a:buNone/>
            </a:pPr>
            <a:r>
              <a:rPr lang="it-IT" dirty="0"/>
              <a:t>Usando il </a:t>
            </a:r>
            <a:r>
              <a:rPr lang="it-IT" dirty="0">
                <a:solidFill>
                  <a:srgbClr val="FF0000"/>
                </a:solidFill>
              </a:rPr>
              <a:t>compilatore</a:t>
            </a:r>
            <a:r>
              <a:rPr lang="it-IT" dirty="0"/>
              <a:t>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3018072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583</Words>
  <Application>Microsoft Office PowerPoint</Application>
  <PresentationFormat>Widescreen</PresentationFormat>
  <Paragraphs>133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Tema di Office</vt:lpstr>
      <vt:lpstr>Sviluppo di un programma</vt:lpstr>
      <vt:lpstr>Sviluppo di un programma</vt:lpstr>
      <vt:lpstr>Sviluppo di un programma</vt:lpstr>
      <vt:lpstr>Scrittura di un programma</vt:lpstr>
      <vt:lpstr>Editor</vt:lpstr>
      <vt:lpstr>Presentazione standard di PowerPoint</vt:lpstr>
      <vt:lpstr>Presentazione standard di PowerPoint</vt:lpstr>
      <vt:lpstr>Sviluppo di un programma</vt:lpstr>
      <vt:lpstr>Traduzione di un programma</vt:lpstr>
      <vt:lpstr>Compilatore</vt:lpstr>
      <vt:lpstr>Sviluppo di un programma</vt:lpstr>
      <vt:lpstr>Collegamento</vt:lpstr>
      <vt:lpstr>Comando</vt:lpstr>
      <vt:lpstr>Più in dettaglio</vt:lpstr>
      <vt:lpstr>Sviluppo di un programma</vt:lpstr>
      <vt:lpstr>Esecuzione di un programma</vt:lpstr>
      <vt:lpstr>Esecuzione</vt:lpstr>
      <vt:lpstr>Trova l’errore</vt:lpstr>
      <vt:lpstr>Trova l’errore</vt:lpstr>
      <vt:lpstr>Trova l’errore</vt:lpstr>
      <vt:lpstr>Conclusioni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</dc:title>
  <dc:creator>corrado aaron visaggio</dc:creator>
  <cp:lastModifiedBy>corrado aaron visaggio</cp:lastModifiedBy>
  <cp:revision>32</cp:revision>
  <dcterms:created xsi:type="dcterms:W3CDTF">2018-02-15T13:46:51Z</dcterms:created>
  <dcterms:modified xsi:type="dcterms:W3CDTF">2018-03-11T16:43:35Z</dcterms:modified>
</cp:coreProperties>
</file>